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no" ?>
<Relationships xmlns="http://schemas.openxmlformats.org/package/2006/relationships"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  <p:sldMasterId id="2147483649" r:id="rId4"/>
    <p:sldMasterId id="2147483650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2D5ABB26-0587-4C30-8999-92F81FD0307C}" styleName="No Style, No Grid">
    <a:wholeTbl>
      <a:tcTxStyle b="def" i="de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3" Target="tableStyles.xml" Type="http://schemas.openxmlformats.org/officeDocument/2006/relationships/tableStyles"/>
  <Relationship Id="rId12" Target="slides/slide6.xml" Type="http://schemas.openxmlformats.org/officeDocument/2006/relationships/slide"/>
  <Relationship Id="rId11" Target="slides/slide5.xml" Type="http://schemas.openxmlformats.org/officeDocument/2006/relationships/slide"/>
  <Relationship Id="rId10" Target="slides/slide4.xml" Type="http://schemas.openxmlformats.org/officeDocument/2006/relationships/slide"/>
  <Relationship Id="rId9" Target="slides/slide3.xml" Type="http://schemas.openxmlformats.org/officeDocument/2006/relationships/slide"/>
  <Relationship Id="rId7" Target="slides/slide1.xml" Type="http://schemas.openxmlformats.org/officeDocument/2006/relationships/slide"/>
  <Relationship Id="rId6" Target="slideMasters/slideMaster3.xml" Type="http://schemas.openxmlformats.org/officeDocument/2006/relationships/slideMaster"/>
  <Relationship Id="rId5" Target="theme/theme3.xml" Type="http://schemas.openxmlformats.org/officeDocument/2006/relationships/theme"/>
  <Relationship Id="rId4" Target="slideMasters/slideMaster2.xml" Type="http://schemas.openxmlformats.org/officeDocument/2006/relationships/slideMaster"/>
  <Relationship Id="rId8" Target="slides/slide2.xml" Type="http://schemas.openxmlformats.org/officeDocument/2006/relationships/slide"/>
  <Relationship Id="rId2" Target="slideMasters/slideMaster1.xml" Type="http://schemas.openxmlformats.org/officeDocument/2006/relationships/slideMaster"/>
  <Relationship Id="rId3" Target="theme/theme2.xml" Type="http://schemas.openxmlformats.org/officeDocument/2006/relationships/them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1" type="title"/>
          </p:nvPr>
        </p:nvSpPr>
        <p:spPr>
          <a:xfrm flipH="false" flipV="false" rot="0">
            <a:off x="914400" y="2125980"/>
            <a:ext cx="10363200" cy="144017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lvl="0">
              <a:defRPr b="true" i="false" sz="20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/>
        </p:txBody>
      </p:sp>
      <p:sp>
        <p:nvSpPr>
          <p:cNvPr hidden="false" id="45" name="Shape 45"/>
          <p:cNvSpPr txBox="true"/>
          <p:nvPr isPhoto="false">
            <p:ph idx="5" type="subTitle"/>
          </p:nvPr>
        </p:nvSpPr>
        <p:spPr>
          <a:xfrm flipH="false" flipV="false" rot="0">
            <a:off x="1828800" y="3840480"/>
            <a:ext cx="8534400" cy="17145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lvl="0">
              <a:defRPr b="false" i="false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xfrm flipH="false" flipV="false" rot="0">
            <a:off x="139680" y="149400"/>
            <a:ext cx="8167679" cy="33048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1" name="Shape 51"/>
          <p:cNvSpPr txBox="true"/>
          <p:nvPr isPhoto="false">
            <p:ph idx="0" type="body"/>
          </p:nvPr>
        </p:nvSpPr>
        <p:spPr>
          <a:xfrm flipH="false" flipV="false" rot="0">
            <a:off x="241559" y="3021120"/>
            <a:ext cx="5555160" cy="346787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spcBef>
                <a:spcPts val="1417"/>
              </a:spcBef>
            </a:pP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true" i="false" sz="20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/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24" name="Shape 2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Титульный слайд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wo Content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true" i="false" sz="20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/>
        </p:txBody>
      </p:sp>
      <p:sp>
        <p:nvSpPr>
          <p:cNvPr hidden="false" id="32" name="Shape 32"/>
          <p:cNvSpPr txBox="true"/>
          <p:nvPr isPhoto="false">
            <p:ph idx="3" type="body"/>
          </p:nvPr>
        </p:nvSpPr>
        <p:spPr>
          <a:xfrm flipH="false" flipV="false" rot="0">
            <a:off x="609600" y="1577340"/>
            <a:ext cx="5303520" cy="452627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4" type="body"/>
          </p:nvPr>
        </p:nvSpPr>
        <p:spPr>
          <a:xfrm flipH="false" flipV="false" rot="0">
            <a:off x="6278880" y="1577340"/>
            <a:ext cx="5303520" cy="452627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and Content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true" i="false" sz="20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/>
        </p:txBody>
      </p:sp>
      <p:sp>
        <p:nvSpPr>
          <p:cNvPr hidden="false" id="39" name="Shape 39"/>
          <p:cNvSpPr txBox="true"/>
          <p:nvPr isPhoto="false">
            <p:ph idx="2" type="body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false" i="false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41" name="Shape 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2" Target="../slideLayouts/slideLayout5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_rels/slideMaster2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3" Target="../media/1.png" Type="http://schemas.openxmlformats.org/officeDocument/2006/relationships/image"/>
  <Relationship Id="rId1" Target="../theme/theme2.xml" Type="http://schemas.openxmlformats.org/officeDocument/2006/relationships/theme"/>
</Relationships>

</file>

<file path=ppt/slideMasters/_rels/slideMaster3.xml.rels><?xml version="1.0" encoding="UTF-8" standalone="no" ?>
<Relationships xmlns="http://schemas.openxmlformats.org/package/2006/relationships">
  <Relationship Id="rId7" Target="../media/2.png" Type="http://schemas.openxmlformats.org/officeDocument/2006/relationships/image"/>
  <Relationship Id="rId6" Target="../slideLayouts/slideLayout7.xml" Type="http://schemas.openxmlformats.org/officeDocument/2006/relationships/slideLayout"/>
  <Relationship Id="rId5" Target="../slideLayouts/slideLayout6.xml" Type="http://schemas.openxmlformats.org/officeDocument/2006/relationships/slideLayout"/>
  <Relationship Id="rId4" Target="../slideLayouts/slideLayout4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3.xml" Type="http://schemas.openxmlformats.org/officeDocument/2006/relationships/slideLayout"/>
  <Relationship Id="rId1" Target="../theme/theme3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lt1"/>
        </a:solidFill>
      </p:bgPr>
    </p:bg>
    <p:spTree>
      <p:nvGrpSpPr>
        <p:cNvPr hidden="false" id="2" name="GroupShape 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" name="Shape 3"/>
          <p:cNvSpPr txBox="false"/>
          <p:nvPr isPhoto="false"/>
        </p:nvSpPr>
        <p:spPr>
          <a:xfrm flipH="false" flipV="false" rot="0">
            <a:off x="0" y="0"/>
            <a:ext cx="12184200" cy="689760"/>
          </a:xfrm>
          <a:custGeom>
            <a:avLst/>
            <a:gdLst>
              <a:gd fmla="*/ 0 w 12184200" name="textAreaLeft"/>
              <a:gd fmla="*/ 12184560 w 12184200" name="textAreaRight"/>
              <a:gd fmla="*/ 0 h 689760" name="textAreaTop"/>
              <a:gd fmla="*/ 690120 h 689760" name="textAreaBottom"/>
              <a:gd fmla="val textAreaLeft" name="OXMLTextRectL"/>
              <a:gd fmla="val textAreaTop" name="OXMLTextRectT"/>
              <a:gd fmla="val textAreaRight" name="OXMLTextRectR"/>
              <a:gd fmla="val textAreaBottom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184380" name="ODFRight"/>
              <a:gd fmla="val 690245" name="ODFBottom"/>
              <a:gd fmla="val 12184380" name="ODFWidth"/>
              <a:gd fmla="val 690245" name="ODFHeight"/>
            </a:gdLst>
            <a:rect b="OXMLTextRectB" l="OXMLTextRectL" r="OXMLTextRectR" t="OXMLTextRectT"/>
            <a:pathLst>
              <a:path fill="norm" h="690245" stroke="true" w="12184380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txBody>
          <a:bodyPr anchor="t" bIns="0" lIns="0" rIns="0" tIns="0">
            <a:noAutofit/>
          </a:bodyPr>
          <a:p>
            <a:pPr algn="l"/>
            <a:endParaRPr spc="-1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" name="Picture 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0197720" y="15840"/>
            <a:ext cx="1812959" cy="684000"/>
          </a:xfrm>
          <a:prstGeom prst="rect">
            <a:avLst/>
          </a:prstGeom>
          <a:ln w="0">
            <a:noFill/>
          </a:ln>
        </p:spPr>
      </p:pic>
      <p:sp>
        <p:nvSpPr>
          <p:cNvPr hidden="false" id="6" name="Shape 6"/>
          <p:cNvSpPr txBox="true"/>
          <p:nvPr isPhoto="false">
            <p:ph idx="0" type="title"/>
          </p:nvPr>
        </p:nvSpPr>
        <p:spPr>
          <a:xfrm flipH="false" flipV="false" rot="0">
            <a:off x="139680" y="149400"/>
            <a:ext cx="8167679" cy="3304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Autofit/>
          </a:bodyPr>
          <a:p>
            <a:pPr indent="0" marL="0"/>
            <a:r>
              <a:rPr b="false" spc="-1" strike="noStrik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правки текста заглавия щёлкните мышью</a:t>
            </a:r>
            <a:endParaRPr b="false" spc="-1" strike="noStrike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7" name="Shape 7"/>
          <p:cNvSpPr txBox="true"/>
          <p:nvPr isPhoto="false">
            <p:ph idx="0" type="body"/>
          </p:nvPr>
        </p:nvSpPr>
        <p:spPr>
          <a:xfrm flipH="false" flipV="false" rot="0">
            <a:off x="241559" y="3021120"/>
            <a:ext cx="5555160" cy="346787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Autofit/>
          </a:bodyPr>
          <a:p>
            <a:pPr indent="-324000" marL="432000">
              <a:spcBef>
                <a:spcPts val="1417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правки структуры щёлкните мышью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324000" lvl="1" marL="864000">
              <a:spcBef>
                <a:spcPts val="1134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Второй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88000" lvl="2" marL="1296000">
              <a:spcBef>
                <a:spcPts val="850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Третий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3" marL="1728000">
              <a:spcBef>
                <a:spcPts val="567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Четвёртый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4" marL="2160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Пятый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5" marL="2592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Шестой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indent="-216000" lvl="6" marL="3024000">
              <a:spcBef>
                <a:spcPts val="283"/>
              </a:spcBef>
            </a:pPr>
            <a:r>
              <a: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Седьмой уровень структуры</a:t>
            </a: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8" name="Shape 8"/>
          <p:cNvSpPr txBox="true"/>
          <p:nvPr isPhoto="false">
            <p:ph idx="3" type="ftr"/>
          </p:nvPr>
        </p:nvSpPr>
        <p:spPr>
          <a:xfrm flipH="false" flipV="false" rot="0"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Autofit/>
          </a:bodyPr>
          <a:lstStyle>
            <a:defPPr/>
            <a:lvl1pPr algn="ctr"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r>
              <a:rPr>
                <a:latin typeface="+mn-lt"/>
                <a:ea typeface="+mn-ea"/>
                <a:cs typeface="+mn-cs"/>
              </a:rPr>
              <a:t>&lt;нижний колонтитул&gt;</a:t>
            </a: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hidden="false" id="9" name="Shape 9"/>
          <p:cNvSpPr txBox="true"/>
          <p:nvPr isPhoto="false">
            <p:ph idx="2" type="dt"/>
          </p:nvPr>
        </p:nvSpPr>
        <p:spPr>
          <a:xfrm flipH="false" flipV="false" rot="0">
            <a:off x="609480" y="6378120"/>
            <a:ext cx="2803679" cy="3427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Autofit/>
          </a:bodyPr>
          <a:lstStyle>
            <a:defPPr/>
            <a:lvl1pPr indent="0" lvl="0" marL="0">
              <a:lnSpc>
                <a:spcPct val="100000"/>
              </a:lnSpc>
              <a:buNone/>
              <a:defRPr b="false" spc="-1" strike="noStrike" sz="1400">
                <a:solidFill>
                  <a:schemeClr val="dk1">
                    <a:tint val="75000"/>
                  </a:schemeClr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l"/>
            <a:r>
              <a:rPr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rPr>
              <a:t>&lt;дата/время&gt;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10" name="Shape 10"/>
          <p:cNvSpPr txBox="true"/>
          <p:nvPr isPhoto="false">
            <p:ph idx="4" type="sldNum"/>
          </p:nvPr>
        </p:nvSpPr>
        <p:spPr>
          <a:xfrm flipH="false" flipV="false" rot="0"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400">
                <a:solidFill>
                  <a:schemeClr val="dk1">
                    <a:tint val="75000"/>
                  </a:schemeClr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rPr>
              <a:t>‹#›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2" r:id="rId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Masters/slideMaster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false"/>
          <p:nvPr isPhoto="false"/>
        </p:nvSpPr>
        <p:spPr>
          <a:xfrm flipH="false" flipV="false" rot="0">
            <a:off x="0" y="0"/>
            <a:ext cx="12184380" cy="690245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184380" name="ODFRight"/>
              <a:gd fmla="val 690245" name="ODFBottom"/>
              <a:gd fmla="val 12184380" name="ODFWidth"/>
              <a:gd fmla="val 690245" name="ODFHeight"/>
            </a:gdLst>
            <a:rect b="OXMLTextRectB" l="OXMLTextRectL" r="OXMLTextRectR" t="OXMLTextRectT"/>
            <a:pathLst>
              <a:path fill="norm" h="690245" stroke="true" w="12184380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bIns="0" lIns="0" rIns="0" tIns="0" wrap="square"/>
          <a:p/>
        </p:txBody>
      </p:sp>
      <p:pic>
        <p:nvPicPr>
          <p:cNvPr hidden="false" id="14" name="Picture 14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0197592" y="15938"/>
            <a:ext cx="1813304" cy="684212"/>
          </a:xfrm>
          <a:prstGeom prst="rect">
            <a:avLst/>
          </a:prstGeom>
        </p:spPr>
      </p:pic>
      <p:sp>
        <p:nvSpPr>
          <p:cNvPr hidden="false" id="15" name="Shape 15"/>
          <p:cNvSpPr txBox="true"/>
          <p:nvPr isPhoto="false">
            <p:ph idx="1" type="title"/>
          </p:nvPr>
        </p:nvSpPr>
        <p:spPr>
          <a:xfrm flipH="false" flipV="false" rot="0">
            <a:off x="139700" y="149478"/>
            <a:ext cx="8168005" cy="330834"/>
          </a:xfrm>
          <a:prstGeom prst="rect">
            <a:avLst/>
          </a:prstGeom>
        </p:spPr>
        <p:txBody>
          <a:bodyPr bIns="0" lIns="0" rIns="0" tIns="0" wrap="square">
            <a:spAutoFit/>
          </a:bodyPr>
          <a:p/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241439" y="3021202"/>
            <a:ext cx="5555615" cy="3468370"/>
          </a:xfrm>
          <a:prstGeom prst="rect">
            <a:avLst/>
          </a:prstGeom>
        </p:spPr>
        <p:txBody>
          <a:bodyPr bIns="0" lIns="0" rIns="0" tIns="0" wrap="square">
            <a:spAutoFit/>
          </a:bodyPr>
          <a:p/>
        </p:txBody>
      </p:sp>
      <p:sp>
        <p:nvSpPr>
          <p:cNvPr hidden="false" id="17" name="Shape 17"/>
          <p:cNvSpPr txBox="true"/>
          <p:nvPr isPhoto="false">
            <p:ph idx="3" type="ftr"/>
          </p:nvPr>
        </p:nvSpPr>
        <p:spPr>
          <a:xfrm flipH="false" flipV="false" rot="0">
            <a:off x="4145280" y="6377940"/>
            <a:ext cx="3901439" cy="3429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18" name="Shape 18"/>
          <p:cNvSpPr txBox="true"/>
          <p:nvPr isPhoto="false">
            <p:ph idx="2" type="dt"/>
          </p:nvPr>
        </p:nvSpPr>
        <p:spPr>
          <a:xfrm flipH="false" flipV="false" rot="0">
            <a:off x="609600" y="6377940"/>
            <a:ext cx="2804159" cy="3429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3/26/2025</a:t>
            </a:r>
          </a:p>
        </p:txBody>
      </p:sp>
      <p:sp>
        <p:nvSpPr>
          <p:cNvPr hidden="false" id="19" name="Shape 19"/>
          <p:cNvSpPr txBox="true"/>
          <p:nvPr isPhoto="false">
            <p:ph idx="4" type="sldNum"/>
          </p:nvPr>
        </p:nvSpPr>
        <p:spPr>
          <a:xfrm flipH="false" flipV="false" rot="0">
            <a:off x="8778240" y="6377940"/>
            <a:ext cx="2804159" cy="3429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txStyles>
    <p:titleStyle>
      <a:defPPr/>
      <a:lvl1pPr lvl="0">
        <a:defRPr b="true" i="false" sz="2000">
          <a:solidFill>
            <a:schemeClr val="bg1"/>
          </a:solidFill>
          <a:latin typeface="Calibri"/>
          <a:ea typeface="Calibri"/>
          <a:cs typeface="Calibri"/>
        </a:defRPr>
      </a:lvl1pPr>
    </p:titleStyle>
    <p:bodyStyle>
      <a:defPPr/>
      <a:lvl1pPr indent="0" lvl="0" marL="0">
        <a:defRPr b="false" i="false">
          <a:solidFill>
            <a:schemeClr val="tx1"/>
          </a:solidFill>
          <a:latin typeface="+mn-lt"/>
          <a:ea typeface="+mn-ea"/>
          <a:cs typeface="+mn-cs"/>
        </a:defRPr>
      </a:lvl1pPr>
      <a:lvl2pPr indent="0" lvl="1" marL="457200">
        <a:defRPr>
          <a:latin typeface="+mn-lt"/>
          <a:ea typeface="+mn-ea"/>
          <a:cs typeface="+mn-cs"/>
        </a:defRPr>
      </a:lvl2pPr>
      <a:lvl3pPr indent="0" lvl="2" marL="914400">
        <a:defRPr>
          <a:latin typeface="+mn-lt"/>
          <a:ea typeface="+mn-ea"/>
          <a:cs typeface="+mn-cs"/>
        </a:defRPr>
      </a:lvl3pPr>
      <a:lvl4pPr indent="0" lvl="3" marL="1371600">
        <a:defRPr>
          <a:latin typeface="+mn-lt"/>
          <a:ea typeface="+mn-ea"/>
          <a:cs typeface="+mn-cs"/>
        </a:defRPr>
      </a:lvl4pPr>
      <a:lvl5pPr indent="0" lvl="4" marL="1828800">
        <a:defRPr>
          <a:latin typeface="+mn-lt"/>
          <a:ea typeface="+mn-ea"/>
          <a:cs typeface="+mn-cs"/>
        </a:defRPr>
      </a:lvl5pPr>
      <a:lvl6pPr indent="0" lvl="5" marL="2286000">
        <a:defRPr>
          <a:latin typeface="+mn-lt"/>
          <a:ea typeface="+mn-ea"/>
          <a:cs typeface="+mn-cs"/>
        </a:defRPr>
      </a:lvl6pPr>
      <a:lvl7pPr indent="0" lvl="6" marL="2743200">
        <a:defRPr>
          <a:latin typeface="+mn-lt"/>
          <a:ea typeface="+mn-ea"/>
          <a:cs typeface="+mn-cs"/>
        </a:defRPr>
      </a:lvl7pPr>
      <a:lvl8pPr indent="0" lvl="7" marL="3200400">
        <a:defRPr>
          <a:latin typeface="+mn-lt"/>
          <a:ea typeface="+mn-ea"/>
          <a:cs typeface="+mn-cs"/>
        </a:defRPr>
      </a:lvl8pPr>
      <a:lvl9pPr indent="0" lvl="8" marL="3657600">
        <a:defRPr>
          <a:latin typeface="+mn-lt"/>
          <a:ea typeface="+mn-ea"/>
          <a:cs typeface="+mn-cs"/>
        </a:defRPr>
      </a:lvl9pPr>
    </p:bodyStyle>
    <p:otherStyle>
      <a:defPPr/>
      <a:lvl1pPr indent="0" lvl="0" marL="0">
        <a:defRPr>
          <a:latin typeface="+mn-lt"/>
          <a:ea typeface="+mn-ea"/>
          <a:cs typeface="+mn-cs"/>
        </a:defRPr>
      </a:lvl1pPr>
      <a:lvl2pPr indent="0" lvl="1" marL="457200">
        <a:defRPr>
          <a:latin typeface="+mn-lt"/>
          <a:ea typeface="+mn-ea"/>
          <a:cs typeface="+mn-cs"/>
        </a:defRPr>
      </a:lvl2pPr>
      <a:lvl3pPr indent="0" lvl="2" marL="914400">
        <a:defRPr>
          <a:latin typeface="+mn-lt"/>
          <a:ea typeface="+mn-ea"/>
          <a:cs typeface="+mn-cs"/>
        </a:defRPr>
      </a:lvl3pPr>
      <a:lvl4pPr indent="0" lvl="3" marL="1371600">
        <a:defRPr>
          <a:latin typeface="+mn-lt"/>
          <a:ea typeface="+mn-ea"/>
          <a:cs typeface="+mn-cs"/>
        </a:defRPr>
      </a:lvl4pPr>
      <a:lvl5pPr indent="0" lvl="4" marL="1828800">
        <a:defRPr>
          <a:latin typeface="+mn-lt"/>
          <a:ea typeface="+mn-ea"/>
          <a:cs typeface="+mn-cs"/>
        </a:defRPr>
      </a:lvl5pPr>
      <a:lvl6pPr indent="0" lvl="5" marL="2286000">
        <a:defRPr>
          <a:latin typeface="+mn-lt"/>
          <a:ea typeface="+mn-ea"/>
          <a:cs typeface="+mn-cs"/>
        </a:defRPr>
      </a:lvl6pPr>
      <a:lvl7pPr indent="0" lvl="6" marL="2743200">
        <a:defRPr>
          <a:latin typeface="+mn-lt"/>
          <a:ea typeface="+mn-ea"/>
          <a:cs typeface="+mn-cs"/>
        </a:defRPr>
      </a:lvl7pPr>
      <a:lvl8pPr indent="0" lvl="7" marL="3200400">
        <a:defRPr>
          <a:latin typeface="+mn-lt"/>
          <a:ea typeface="+mn-ea"/>
          <a:cs typeface="+mn-cs"/>
        </a:defRPr>
      </a:lvl8pPr>
      <a:lvl9pPr indent="0" lvl="8"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4" Target="../slideLayouts/slideLayout5.xml" Type="http://schemas.openxmlformats.org/officeDocument/2006/relationships/slideLayout"/>
  <Relationship Id="rId2" Target="../media/4.png" Type="http://schemas.openxmlformats.org/officeDocument/2006/relationships/image"/>
  <Relationship Id="rId3" Target="../media/5.png" Type="http://schemas.openxmlformats.org/officeDocument/2006/relationships/image"/>
  <Relationship Id="rId1" Target="../media/3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7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7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7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7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false"/>
          <p:nvPr isPhoto="false"/>
        </p:nvSpPr>
        <p:spPr>
          <a:xfrm flipH="false" flipV="false" rot="0"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7" name="Shape 57"/>
          <p:cNvSpPr txBox="true"/>
          <p:nvPr isPhoto="false"/>
        </p:nvSpPr>
        <p:spPr>
          <a:xfrm flipH="false" flipV="false" rot="0">
            <a:off x="2438400" y="279066"/>
            <a:ext cx="9718565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 cap="all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КОМИТЕТ ОБРАЗОВАНИЯ И НАУКИ ВОЛГОГРАДСКОЙ ОБЛАСТИ</a:t>
            </a:r>
            <a:endParaRPr b="true" cap="all" sz="20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58" name="Shape 58"/>
          <p:cNvSpPr txBox="false"/>
          <p:nvPr isPhoto="false"/>
        </p:nvSpPr>
        <p:spPr>
          <a:xfrm flipH="false" flipV="false" rot="0">
            <a:off x="533400" y="4876800"/>
            <a:ext cx="2590800" cy="1752600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Минпросвещения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России </a:t>
            </a:r>
            <a:endParaRPr b="true"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№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171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от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04 марта 2025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г.</a:t>
            </a:r>
            <a:endParaRPr b="true"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9" name="Shape 59"/>
          <p:cNvSpPr txBox="false"/>
          <p:nvPr isPhoto="false"/>
        </p:nvSpPr>
        <p:spPr>
          <a:xfrm flipH="false" flipV="false" rot="0">
            <a:off x="4724400" y="4876800"/>
            <a:ext cx="2590800" cy="1898088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0" name="Shape 60"/>
          <p:cNvSpPr txBox="false"/>
          <p:nvPr isPhoto="false"/>
        </p:nvSpPr>
        <p:spPr>
          <a:xfrm flipH="false" flipV="false" rot="0">
            <a:off x="4876800" y="5029200"/>
            <a:ext cx="2273093" cy="1549525"/>
          </a:xfrm>
          <a:prstGeom prst="rect">
            <a:avLst/>
          </a:prstGeom>
        </p:spPr>
        <p:txBody>
          <a:bodyPr bIns="35750" lIns="71506" rIns="71506" tIns="35750" wrap="square">
            <a:sp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Минпросвещения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России </a:t>
            </a:r>
            <a:endParaRPr b="true"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№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170  </a:t>
            </a:r>
            <a:r>
              <a:rPr b="true"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от 04 марта 2025 г.</a:t>
            </a:r>
            <a:endParaRPr b="true"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«Об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граждан и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лиц без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гражданства»</a:t>
            </a:r>
            <a:endParaRPr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hidden="false" id="62" name="Picture 6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04801" y="990600"/>
            <a:ext cx="3047999" cy="3581400"/>
          </a:xfrm>
          <a:prstGeom prst="rect">
            <a:avLst/>
          </a:prstGeom>
          <a:ln>
            <a:noFill/>
          </a:ln>
        </p:spPr>
      </p:pic>
      <p:pic>
        <p:nvPicPr>
          <p:cNvPr hidden="false" id="64" name="Picture 6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267200" y="1219200"/>
            <a:ext cx="3124200" cy="3352800"/>
          </a:xfrm>
          <a:prstGeom prst="rect">
            <a:avLst/>
          </a:prstGeom>
          <a:ln>
            <a:noFill/>
          </a:ln>
        </p:spPr>
      </p:pic>
      <p:pic>
        <p:nvPicPr>
          <p:cNvPr hidden="false" id="66" name="Picture 6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305800" y="1066799"/>
            <a:ext cx="3200400" cy="3581400"/>
          </a:xfrm>
          <a:prstGeom prst="rect">
            <a:avLst/>
          </a:prstGeom>
        </p:spPr>
      </p:pic>
      <p:sp>
        <p:nvSpPr>
          <p:cNvPr hidden="false" id="67" name="Shape 67"/>
          <p:cNvSpPr txBox="false"/>
          <p:nvPr isPhoto="false"/>
        </p:nvSpPr>
        <p:spPr>
          <a:xfrm flipH="false" flipV="false" rot="0">
            <a:off x="8686800" y="4876800"/>
            <a:ext cx="2743200" cy="1905000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" name="Shape 68"/>
          <p:cNvSpPr txBox="false"/>
          <p:nvPr isPhoto="false"/>
        </p:nvSpPr>
        <p:spPr>
          <a:xfrm flipH="false" flipV="false" rot="0">
            <a:off x="8915400" y="5257800"/>
            <a:ext cx="2425493" cy="1180193"/>
          </a:xfrm>
          <a:prstGeom prst="rect">
            <a:avLst/>
          </a:prstGeom>
        </p:spPr>
        <p:txBody>
          <a:bodyPr bIns="35750" lIns="71506" rIns="71506" tIns="35750" wrap="square">
            <a:sp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Комитет образования и науки Волгоградской области №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342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от  24 марта 2025 г.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«Об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организации проведения тестирования на знание русского языка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 в Волгоградской области </a:t>
            </a:r>
            <a:r>
              <a:rPr spc="-5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»</a:t>
            </a:r>
            <a:endParaRPr spc="-5" sz="8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1" type="title"/>
          </p:nvPr>
        </p:nvSpPr>
        <p:spPr>
          <a:xfrm flipH="false" flipV="false" rot="0">
            <a:off x="131572" y="0"/>
            <a:ext cx="11831828" cy="628377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lstStyle>
            <a:defPPr/>
            <a:lvl1pPr lvl="0"/>
          </a:lstStyle>
          <a:p>
            <a:pPr indent="0"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ПРИКАЗ № 171 от 04 марта </a:t>
            </a: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2025 г</a:t>
            </a: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.  </a:t>
            </a:r>
            <a:b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</a:b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ПОРЯДОК ПРИЕМА НА ОБУЧЕНИЕ </a:t>
            </a:r>
            <a:endParaRPr spc="-1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71" name="Shape 71"/>
          <p:cNvSpPr txBox="false"/>
          <p:nvPr isPhoto="false"/>
        </p:nvSpPr>
        <p:spPr>
          <a:xfrm flipH="false" flipV="false" rot="0">
            <a:off x="91440" y="853063"/>
            <a:ext cx="5181600" cy="713164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ОСНОВАНИЯ ДЛЯ ОТКАЗА В ПРИЕМЕ </a:t>
            </a:r>
            <a:b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</a:b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В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ШКОЛУ</a:t>
            </a:r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110490" y="2438400"/>
            <a:ext cx="5181600" cy="4267200"/>
          </a:xfrm>
          <a:prstGeom prst="roundRect">
            <a:avLst>
              <a:gd fmla="val 6448" name="adj"/>
            </a:avLst>
          </a:prstGeom>
          <a:solidFill>
            <a:srgbClr val="FFFFFF">
              <a:lumMod val="85000"/>
            </a:srgbClr>
          </a:solidFill>
          <a:ln w="12700">
            <a:prstDash val="solid"/>
          </a:ln>
        </p:spPr>
        <p:txBody>
          <a:bodyPr anchor="ctr" bIns="45720" lIns="91440" rIns="91440" tIns="45720"/>
          <a:lstStyle>
            <a:defPPr/>
            <a:lvl1pPr lvl="0"/>
          </a:lstStyle>
          <a:p>
            <a:pPr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b="true"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 </a:t>
            </a:r>
            <a:r>
              <a:rPr b="true"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предъявляют</a:t>
            </a:r>
            <a:r>
              <a:rPr b="true"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b="true"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родство заявителя;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прохождение государственной дактилоскопической регистрации ребенка;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удостоверяющих личность   ребенка;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присвоение родителю ИНН, 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копия СНИЛС родителя (при наличии), а также СНИЛС ребенка (при наличии);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indent="-342900" lvl="0" marL="3429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sz="9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  <a:endParaRPr sz="9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false" baseline="0" cap="none" i="true" spc="0" strike="noStrike" sz="1000" u="none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true" spc="0" strike="noStrike" sz="1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b="true" baseline="30000" cap="none" i="true" spc="0" strike="noStrike" sz="1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true" baseline="0" cap="none" i="true" spc="0" strike="noStrike" sz="1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переводом на русский язык.</a:t>
            </a:r>
            <a:endParaRPr b="true" baseline="0" cap="none" i="false" spc="0" strike="noStrike" sz="1000" u="non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110490" y="1651501"/>
            <a:ext cx="5181600" cy="713164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>
              <a:spcAft>
                <a:spcPts val="0"/>
              </a:spcAft>
            </a:pP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ЗАЯВЛЕНИЕ И ПЕРЕЧЕНЬ ДОКУМЕНТОВ</a:t>
            </a:r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5181600" y="853063"/>
            <a:ext cx="6557010" cy="713164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indent="-171450" marL="171450">
              <a:buFont typeface="Wingdings"/>
              <a:buChar char="ü"/>
            </a:pPr>
            <a:r>
              <a:rPr b="true" spc="-5" sz="10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Ребенок не может быть зачислен в школу только в том случае, если в ней нет свободных мет;</a:t>
            </a:r>
            <a:endParaRPr b="true" spc="-5" sz="1000">
              <a:solidFill>
                <a:schemeClr val="accent1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l" indent="-171450" marL="171450">
              <a:buFont typeface="Wingdings"/>
              <a:buChar char="ü"/>
            </a:pPr>
            <a:r>
              <a:rPr b="true" spc="-5" sz="10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если не представлен документ, подтверждающий законность нахождения на территории России;</a:t>
            </a:r>
            <a:endParaRPr b="true" spc="-5" sz="1000">
              <a:solidFill>
                <a:schemeClr val="accent1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l" indent="-171450" marL="171450">
              <a:buFont typeface="Wingdings"/>
              <a:buChar char="ü"/>
            </a:pPr>
            <a:r>
              <a:rPr b="true" spc="-5" sz="10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если не прошел тестирование.</a:t>
            </a:r>
            <a:endParaRPr b="true" sz="1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75" name="Shape 75"/>
          <p:cNvSpPr txBox="false"/>
          <p:nvPr isPhoto="false"/>
        </p:nvSpPr>
        <p:spPr>
          <a:xfrm flipH="false" flipV="false" rot="0">
            <a:off x="5562600" y="1657851"/>
            <a:ext cx="6096000" cy="713164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>
              <a:spcAft>
                <a:spcPts val="0"/>
              </a:spcAft>
            </a:pPr>
            <a:r>
              <a:rPr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ПРОВЕРКА</a:t>
            </a:r>
            <a:r>
              <a:rPr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ДОКУМЕНТОВ</a:t>
            </a:r>
            <a:r>
              <a:rPr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НАПРАВЛЕНИЕ</a:t>
            </a:r>
            <a:r>
              <a:rPr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br>
              <a:rPr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НА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ТЕСТИРОВАНИЕ</a:t>
            </a:r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76" name="Shape 76"/>
          <p:cNvSpPr txBox="false"/>
          <p:nvPr isPhoto="false"/>
        </p:nvSpPr>
        <p:spPr>
          <a:xfrm flipH="false" flipV="false" rot="0">
            <a:off x="5562600" y="2514599"/>
            <a:ext cx="6252210" cy="3886200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 indent="-171450" lvl="0" marL="521335" marR="487680">
              <a:lnSpc>
                <a:spcPct val="100000"/>
              </a:lnSpc>
              <a:spcBef>
                <a:spcPts val="1320"/>
              </a:spcBef>
              <a:buFont typeface="Wingdings"/>
              <a:buChar char="Ø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Образовательная организация </a:t>
            </a: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не более 5 рабочих дней проводит проверку комплектности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предоставленных документов;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lvl="0" marL="521335" marR="487680">
              <a:lnSpc>
                <a:spcPct val="100000"/>
              </a:lnSpc>
              <a:spcBef>
                <a:spcPts val="1320"/>
              </a:spcBef>
              <a:buFont typeface="Wingdings"/>
              <a:buChar char="Ø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Если представлен полный комплект документов,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общеобразовательная организация </a:t>
            </a: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течение 25 рабочих дней проверяет их достоверность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lvl="0" marL="521335" marR="487680">
              <a:lnSpc>
                <a:spcPct val="100000"/>
              </a:lnSpc>
              <a:spcBef>
                <a:spcPts val="1320"/>
              </a:spcBef>
              <a:buFont typeface="Wingdings"/>
              <a:buChar char="Ø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После проверки достоверности документов ребенок </a:t>
            </a: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направляется </a:t>
            </a:r>
            <a:b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</a:b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тестирующую организацию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lvl="0" marL="521335" marR="487680">
              <a:lnSpc>
                <a:spcPct val="100000"/>
              </a:lnSpc>
              <a:spcBef>
                <a:spcPts val="1320"/>
              </a:spcBef>
              <a:buFont typeface="Wingdings"/>
              <a:buChar char="Ø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Информация о </a:t>
            </a: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направлении на тестировании направляется по адресу , указанному в заявлении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 приеме на обучение, и в личный кабинет ЕПГУ;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marL="521335" marR="487680">
              <a:spcBef>
                <a:spcPts val="1320"/>
              </a:spcBef>
              <a:buFont typeface="Wingdings"/>
              <a:buChar char="Ø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Одновременно </a:t>
            </a:r>
            <a:r>
              <a:rPr b="true"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общеобразовательная организация уведомляет тестирующую организацию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электронной форме через ЕПГУ или </a:t>
            </a:r>
            <a:b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</a:b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 использованием РПГУ;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ctr" indent="0" lvl="0" marL="349885" marR="48768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</a:pPr>
            <a:br>
              <a:rPr sz="1200">
                <a:solidFill>
                  <a:schemeClr val="tx1"/>
                </a:solidFill>
              </a:rPr>
            </a:br>
            <a:r>
              <a:rPr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5495925" y="1592584"/>
            <a:ext cx="546658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>
              <a:spcAft>
                <a:spcPts val="600"/>
              </a:spcAft>
            </a:pPr>
            <a:r>
              <a:rPr b="true" sz="4800">
                <a:solidFill>
                  <a:schemeClr val="bg1"/>
                </a:solidFill>
                <a:latin typeface="Arial"/>
                <a:ea typeface="Arial"/>
                <a:cs typeface="Arial"/>
              </a:rPr>
              <a:t>2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120014" y="1564505"/>
            <a:ext cx="546659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>
              <a:spcAft>
                <a:spcPts val="600"/>
              </a:spcAft>
            </a:pPr>
            <a:r>
              <a:rPr b="true" sz="480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0" name="GroupShape 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1" name="Shape 81"/>
          <p:cNvSpPr txBox="true"/>
          <p:nvPr isPhoto="false">
            <p:ph idx="1" type="title"/>
          </p:nvPr>
        </p:nvSpPr>
        <p:spPr>
          <a:xfrm flipH="false" flipV="false" rot="0">
            <a:off x="131572" y="0"/>
            <a:ext cx="7259828" cy="628377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lstStyle>
            <a:defPPr/>
            <a:lvl1pPr lvl="0"/>
          </a:lstStyle>
          <a:p>
            <a:pPr indent="0"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ПРИКАЗ № 171 от 04 марта </a:t>
            </a: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2025 г</a:t>
            </a: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.  </a:t>
            </a:r>
            <a:b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</a:b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ПОРЯДОК ПРИЕМА НА ОБУЧЕНИЕ </a:t>
            </a:r>
            <a:endParaRPr spc="-1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163830" y="810776"/>
            <a:ext cx="11650980" cy="713163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>
              <a:spcAft>
                <a:spcPts val="0"/>
              </a:spcAft>
            </a:pP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ПОСЛЕ</a:t>
            </a:r>
            <a:r>
              <a:rPr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ПРОХОЖДЕНИЯ</a:t>
            </a:r>
            <a:r>
              <a:rPr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ТЕСТИРОВАНИЯ</a:t>
            </a:r>
            <a:endParaRPr b="true" sz="16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6096000" y="3352800"/>
            <a:ext cx="5393055" cy="1433466"/>
          </a:xfrm>
          <a:prstGeom prst="roundRect">
            <a:avLst>
              <a:gd fmla="val 6448" name="adj"/>
            </a:avLst>
          </a:prstGeom>
          <a:solidFill>
            <a:srgbClr val="FFFFFF">
              <a:lumMod val="85000"/>
            </a:srgbClr>
          </a:solidFill>
          <a:ln w="12700">
            <a:prstDash val="solid"/>
          </a:ln>
        </p:spPr>
        <p:txBody>
          <a:bodyPr anchor="ctr" bIns="45720" lIns="91440" rIns="91440" tIns="45720"/>
          <a:p>
            <a:pPr algn="ctr" indent="0" marL="628650" marR="0">
              <a:lnSpc>
                <a:spcPct val="100000"/>
              </a:lnSpc>
              <a:spcBef>
                <a:spcPts val="0"/>
              </a:spcBef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163830" y="2644425"/>
            <a:ext cx="11723370" cy="713163"/>
          </a:xfrm>
          <a:prstGeom prst="roundRect">
            <a:avLst>
              <a:gd fmla="val 6448" name="adj"/>
            </a:avLst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>
              <a:spcAft>
                <a:spcPts val="0"/>
              </a:spcAft>
            </a:pP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ДОПОЛНИТЕЛЬНО </a:t>
            </a:r>
            <a:endParaRPr b="true" sz="16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163830" y="1635174"/>
            <a:ext cx="3112770" cy="879426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Тестирующая организация </a:t>
            </a:r>
            <a:r>
              <a:rPr b="true"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в течение 3-х дней </a:t>
            </a:r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после тестирования уведомляет образовательную организацию (школу) о результатах</a:t>
            </a:r>
            <a:endParaRPr sz="110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304800" y="3352800"/>
            <a:ext cx="5393055" cy="1295400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just">
              <a:spcAft>
                <a:spcPts val="0"/>
              </a:spcAft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Граждане</a:t>
            </a:r>
            <a:r>
              <a:rPr sz="120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Белоруссии при приеме в школу предъявляют: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just" indent="450215" marL="0">
              <a:spcAft>
                <a:spcPts val="0"/>
              </a:spcAft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копия свидетельства о рождении ребенка;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just" indent="450215" marL="0">
              <a:spcAft>
                <a:spcPts val="0"/>
              </a:spcAft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копия паспорта;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  <a:p>
            <a:pPr algn="just" indent="450215" marL="0">
              <a:spcAft>
                <a:spcPts val="0"/>
              </a:spcAft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справку о регистрации по месту жительства.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3505200" y="1673775"/>
            <a:ext cx="4038600" cy="856748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Информация </a:t>
            </a:r>
            <a:r>
              <a:rPr b="true"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(почтовый или электронный), указанному в заявлении о приеме на обучение, и в личный кабинет ЕПГУ</a:t>
            </a:r>
            <a:endParaRPr spc="-5" sz="1100">
              <a:solidFill>
                <a:schemeClr val="accent1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7848600" y="1657850"/>
            <a:ext cx="4038600" cy="872673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b="true"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в течение 5 рабочих дней </a:t>
            </a:r>
            <a:r>
              <a:rPr spc="-5" sz="1100">
                <a:solidFill>
                  <a:schemeClr val="accent1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после официального поступления информации об успешном прохождении тестирования</a:t>
            </a:r>
            <a:endParaRPr spc="-5" sz="1100">
              <a:solidFill>
                <a:schemeClr val="accent1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173355" y="751859"/>
            <a:ext cx="546659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>
              <a:spcAft>
                <a:spcPts val="600"/>
              </a:spcAft>
            </a:pPr>
            <a:r>
              <a:rPr b="true" sz="4800">
                <a:solidFill>
                  <a:schemeClr val="bg1"/>
                </a:solidFill>
                <a:latin typeface="Arial"/>
                <a:ea typeface="Arial"/>
                <a:cs typeface="Arial"/>
              </a:rPr>
              <a:t>3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173355" y="2530524"/>
            <a:ext cx="546659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>
              <a:spcAft>
                <a:spcPts val="600"/>
              </a:spcAft>
            </a:pPr>
            <a:r>
              <a:rPr b="true" sz="4800">
                <a:solidFill>
                  <a:schemeClr val="bg1"/>
                </a:solidFill>
                <a:latin typeface="Arial"/>
                <a:ea typeface="Arial"/>
                <a:cs typeface="Arial"/>
              </a:rPr>
              <a:t>4</a:t>
            </a:r>
            <a:endParaRPr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228600" y="4724400"/>
            <a:ext cx="5562600" cy="1524000"/>
          </a:xfrm>
          <a:prstGeom prst="roundRect">
            <a:avLst>
              <a:gd fmla="val 6448" name="adj"/>
            </a:avLst>
          </a:prstGeom>
          <a:solidFill>
            <a:srgbClr val="FFFFFF">
              <a:lumMod val="85000"/>
            </a:srgbClr>
          </a:solidFill>
          <a:ln w="12700">
            <a:prstDash val="solid"/>
          </a:ln>
        </p:spPr>
        <p:txBody>
          <a:bodyPr anchor="ctr" bIns="45720" lIns="91440" rIns="91440" tIns="45720"/>
          <a:p>
            <a:pPr algn="ctr" indent="0" marL="628650" marR="0">
              <a:lnSpc>
                <a:spcPct val="100000"/>
              </a:lnSpc>
              <a:spcBef>
                <a:spcPts val="0"/>
              </a:spcBef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Письмо комитета от 26 марта 2025 № И-10/2143 </a:t>
            </a:r>
            <a:b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</a:b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(Памятка об осуществлении образовательной организацией проверки достоверности документов, подтверждающих законность нахождения ребенка и его законных представителей на территории Российской Федерации, разработанную МВД России).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6096000" y="4953000"/>
            <a:ext cx="5410200" cy="1295400"/>
          </a:xfrm>
          <a:prstGeom prst="roundRect">
            <a:avLst>
              <a:gd fmla="val 6448" name="adj"/>
            </a:avLst>
          </a:prstGeom>
          <a:solidFill>
            <a:srgbClr val="FFFFFF">
              <a:lumMod val="85000"/>
            </a:srgbClr>
          </a:solidFill>
          <a:ln w="12700">
            <a:prstDash val="solid"/>
          </a:ln>
        </p:spPr>
        <p:txBody>
          <a:bodyPr anchor="ctr" bIns="45720" lIns="91440" rIns="91440" tIns="45720"/>
          <a:p>
            <a:pPr algn="ctr" indent="0" marL="628650" marR="0">
              <a:lnSpc>
                <a:spcPct val="100000"/>
              </a:lnSpc>
              <a:spcBef>
                <a:spcPts val="0"/>
              </a:spcBef>
            </a:pPr>
            <a:r>
              <a:rPr spc="-5" sz="120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</a:rPr>
              <a:t>В соответствии с пунктом 1 статьи 312 Федерального закона № 115-ФЗ учет иностранных граждан, находящихся в Российской Федерации и не имеющих законных оснований для пребывания (проживания) в Российской Федерации, осуществляется путем внесения сведений о них, в том числе персональных данных, в реестр контролируемых лиц.</a:t>
            </a:r>
            <a:endParaRPr spc="-5" sz="120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true"/>
          <p:nvPr isPhoto="false">
            <p:ph idx="1" type="title"/>
          </p:nvPr>
        </p:nvSpPr>
        <p:spPr>
          <a:xfrm flipH="false" flipV="false" rot="0">
            <a:off x="131572" y="0"/>
            <a:ext cx="10022331" cy="628377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lstStyle>
            <a:defPPr/>
            <a:lvl1pPr lvl="0"/>
          </a:lstStyle>
          <a:p>
            <a:pPr indent="0" marL="12700">
              <a:spcBef>
                <a:spcPts val="100"/>
              </a:spcBef>
            </a:pP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ПРИКАЗ № 170 от 04 марта 2025г.  </a:t>
            </a:r>
            <a:b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</a:b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ПОРЯДОК ПРОВЕДЕНИЯ ТЕСТИРОВАНИЯ </a:t>
            </a:r>
            <a:endParaRPr spc="-1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232409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bIns="0" lIns="0" rIns="0" tIns="16510" vert="horz" wrap="square">
            <a:spAutoFit/>
          </a:bodyPr>
          <a:p>
            <a:pPr algn="ctr" indent="0" marL="350520" marR="895350">
              <a:spcBef>
                <a:spcPts val="130"/>
              </a:spcBef>
            </a:pPr>
            <a:r>
              <a:rPr b="true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2 ТЕСТИРОВАНИЕ</a:t>
            </a:r>
            <a:endParaRPr b="true" sz="2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167004" y="2133599"/>
            <a:ext cx="6005196" cy="4096823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Тестирование проводится на основании направления, выданного образовательной организацией;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Тестирование проводится ежемесячно в тестирующих организациях каждый второй и четвертый вторник месяца.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indent="-342900" marL="342900" marR="969010">
              <a:spcBef>
                <a:spcPts val="1095"/>
              </a:spcBef>
              <a:buFont typeface="+mn-lt"/>
              <a:buAutoNum startAt="1" type="arabicPeriod"/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6234169" y="2051170"/>
            <a:ext cx="5806440" cy="3903071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>
              <a:spcAft>
                <a:spcPts val="0"/>
              </a:spcAft>
            </a:pP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7. Тестирование проводится в устной и письменной форме </a:t>
            </a:r>
            <a:b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</a:b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(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минут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8. Во время проведения тестирования обязательна видео и аудио запись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;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9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. Для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проведения тестирования создается комиссия. 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10. Перед проведением тестирования проводиться инструктаж ребенка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.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справочными материалами, шпаргалками.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b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</a:b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12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. Родители имеют право подать апелляцию в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соответствии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 приказом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Облкомобразования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sz="11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от 24 марта 2025 г. № 343 "О создании апелляционной комиссии по решению спорных вопросов, возникающих при оценивании результатов тестирования на знание русского языка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 в Волгоградской области" </a:t>
            </a: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1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342900" marL="342900">
              <a:spcAft>
                <a:spcPts val="0"/>
              </a:spcAft>
              <a:buFont typeface="+mn-lt"/>
              <a:buAutoNum startAt="1" type="arabicPeriod"/>
            </a:pP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342900" marL="342900">
              <a:spcAft>
                <a:spcPts val="0"/>
              </a:spcAft>
              <a:buFont typeface="+mn-lt"/>
              <a:buAutoNum startAt="1" type="arabicPeriod"/>
            </a:pPr>
            <a:endParaRPr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bIns="0" lIns="0" rIns="0" tIns="16510" vert="horz" wrap="square">
            <a:spAutoFit/>
          </a:bodyPr>
          <a:p>
            <a:pPr algn="ctr" indent="0" marL="350520" marR="895350">
              <a:spcBef>
                <a:spcPts val="130"/>
              </a:spcBef>
            </a:pPr>
            <a:r>
              <a:rPr b="true" sz="2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ТЕСТИРУЮЩАЯ ОРГАНИЗАЦИЯ </a:t>
            </a:r>
            <a:endParaRPr b="true" sz="2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6367781" y="5975693"/>
            <a:ext cx="5704204" cy="755334"/>
          </a:xfrm>
          <a:prstGeom prst="rect">
            <a:avLst/>
          </a:prstGeom>
          <a:solidFill>
            <a:srgbClr val="001F5F"/>
          </a:solidFill>
        </p:spPr>
        <p:txBody>
          <a:bodyPr bIns="0" lIns="0" rIns="0" tIns="16510" vert="horz" wrap="square">
            <a:spAutoFit/>
          </a:bodyPr>
          <a:p>
            <a:pPr algn="ctr" indent="0" marL="350520" marR="969010">
              <a:spcBef>
                <a:spcPts val="1095"/>
              </a:spcBef>
            </a:pPr>
            <a:r>
              <a:rPr sz="12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sz="12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Рособрнадзором</a:t>
            </a:r>
            <a:endParaRPr sz="1200">
              <a:solidFill>
                <a:schemeClr val="bg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177802" y="729558"/>
            <a:ext cx="415290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>
              <a:spcAft>
                <a:spcPts val="600"/>
              </a:spcAft>
            </a:pPr>
            <a:r>
              <a:rPr b="true" sz="360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  <a:endParaRPr sz="36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4" name="Shape 104"/>
          <p:cNvSpPr txBox="true"/>
          <p:nvPr isPhoto="false">
            <p:ph idx="1" type="title"/>
          </p:nvPr>
        </p:nvSpPr>
        <p:spPr>
          <a:xfrm flipH="false" flipV="false" rot="0">
            <a:off x="340869" y="38373"/>
            <a:ext cx="10022331" cy="628377"/>
          </a:xfrm>
          <a:prstGeom prst="rect">
            <a:avLst/>
          </a:prstGeom>
        </p:spPr>
        <p:txBody>
          <a:bodyPr bIns="0" lIns="0" rIns="0" tIns="12700" vert="horz" wrap="square">
            <a:spAutoFit/>
          </a:bodyPr>
          <a:lstStyle>
            <a:defPPr/>
            <a:lvl1pPr lvl="0"/>
          </a:lstStyle>
          <a:p>
            <a:pPr indent="0"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ПРИКАЗ № 170 ОТ 04 МАРТА 2025 Г.  </a:t>
            </a:r>
            <a:b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</a:br>
            <a:r>
              <a:rPr spc="-1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ПОРЯДОК ПРОВЕДЕНИЯ ТЕСТИРОВАНИЯ </a:t>
            </a:r>
            <a:endParaRPr spc="-10" sz="140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533400" y="685800"/>
            <a:ext cx="4800600" cy="495984"/>
          </a:xfrm>
          <a:prstGeom prst="roundRect">
            <a:avLst>
              <a:gd fmla="val 16705" name="adj"/>
            </a:avLst>
          </a:prstGeom>
          <a:solidFill>
            <a:srgbClr val="003366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false"/>
          <p:nvPr isPhoto="false"/>
        </p:nvSpPr>
        <p:spPr>
          <a:xfrm flipH="false" flipV="false" rot="0">
            <a:off x="304800" y="840714"/>
            <a:ext cx="5638800" cy="33855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marR="895350">
              <a:spcBef>
                <a:spcPts val="130"/>
              </a:spcBef>
            </a:pPr>
            <a:r>
              <a:rPr b="true" sz="16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3 </a:t>
            </a: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РЕЗУЛЬТАТЫ ТЕСТИРОВАНИЯ</a:t>
            </a:r>
            <a:endParaRPr b="true" sz="16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304801" y="1296084"/>
            <a:ext cx="4800600" cy="2590116"/>
          </a:xfrm>
          <a:prstGeom prst="roundRect">
            <a:avLst>
              <a:gd fmla="val 4205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304801" y="1295400"/>
            <a:ext cx="5486399" cy="2448873"/>
          </a:xfrm>
          <a:prstGeom prst="roundRect">
            <a:avLst>
              <a:gd fmla="val 6448" name="adj"/>
            </a:avLst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lvl="0" marR="96901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Font typeface="+mn-lt"/>
              <a:buAutoNum startAt="1" type="arabicPeriod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l" lvl="0" marR="96901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Font typeface="+mn-lt"/>
              <a:buAutoNum startAt="1" type="arabicPeriod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Исполнительные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субъектов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РФ и (или) посредством системы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межведомственного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электронного взаимодействия.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314325" y="3962400"/>
            <a:ext cx="4791075" cy="2590116"/>
          </a:xfrm>
          <a:prstGeom prst="roundRect">
            <a:avLst>
              <a:gd fmla="val 4205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2204784" y="4490695"/>
            <a:ext cx="2900616" cy="1533525"/>
          </a:xfrm>
          <a:prstGeom prst="roundRect">
            <a:avLst>
              <a:gd fmla="val 6448" name="adj"/>
            </a:avLst>
          </a:prstGeom>
          <a:noFill/>
          <a:ln>
            <a:noFill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400"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b="true" sz="1400"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успешном прохождении тестирования</a:t>
            </a:r>
            <a:endParaRPr b="true" sz="1400"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1" name="Shape 111"/>
          <p:cNvSpPr txBox="false"/>
          <p:nvPr isPhoto="false"/>
        </p:nvSpPr>
        <p:spPr>
          <a:xfrm flipH="true" flipV="false" rot="2496345">
            <a:off x="769497" y="4341627"/>
            <a:ext cx="1116765" cy="1364934"/>
          </a:xfrm>
          <a:prstGeom prst="corner">
            <a:avLst>
              <a:gd fmla="val 39773" name="adj1"/>
              <a:gd fmla="val 44318" name="adj2"/>
            </a:avLst>
          </a:prstGeom>
          <a:solidFill>
            <a:srgbClr val="003366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5714998" y="762000"/>
            <a:ext cx="6019801" cy="495984"/>
          </a:xfrm>
          <a:prstGeom prst="roundRect">
            <a:avLst>
              <a:gd fmla="val 16705" name="adj"/>
            </a:avLst>
          </a:prstGeom>
          <a:solidFill>
            <a:srgbClr val="003366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5800725" y="836220"/>
            <a:ext cx="5019675" cy="33855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marR="895350">
              <a:spcBef>
                <a:spcPts val="130"/>
              </a:spcBef>
            </a:pPr>
            <a:r>
              <a:rPr b="true" sz="16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4 </a:t>
            </a:r>
            <a:r>
              <a:rPr b="true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ТЕСТИРОВАНИЕ НЕ ПРОЙДЕНО </a:t>
            </a:r>
            <a:endParaRPr b="true" sz="160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5714998" y="1401654"/>
            <a:ext cx="6096001" cy="1722546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 indent="-171450" marL="171450">
              <a:spcAft>
                <a:spcPts val="0"/>
              </a:spcAft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Если ребенок не прошел тестирование, предлагается пройти дополнительное обучение русскому языку.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marL="171450">
              <a:spcAft>
                <a:spcPts val="0"/>
              </a:spcAft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Повторно 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пройти тестирование можно не ранее, чем через 3 месяца.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marL="171450">
              <a:spcAft>
                <a:spcPts val="0"/>
              </a:spcAft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.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342900" marL="342900">
              <a:spcAft>
                <a:spcPts val="0"/>
              </a:spcAft>
              <a:buFont typeface="+mn-lt"/>
              <a:buAutoNum startAt="1" type="arabicPeriod"/>
            </a:pP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5800725" y="3466416"/>
            <a:ext cx="6019801" cy="495984"/>
          </a:xfrm>
          <a:prstGeom prst="roundRect">
            <a:avLst>
              <a:gd fmla="val 16705" name="adj"/>
            </a:avLst>
          </a:prstGeom>
          <a:solidFill>
            <a:srgbClr val="003366"/>
          </a:solidFill>
          <a:ln>
            <a:noFill/>
          </a:ln>
        </p:spPr>
        <p:txBody>
          <a:bodyPr anchor="ctr" bIns="45720" lIns="91440" rIns="91440" tIns="45720"/>
          <a:p>
            <a:pPr algn="l" marR="895350">
              <a:spcBef>
                <a:spcPts val="130"/>
              </a:spcBef>
            </a:pPr>
            <a:r>
              <a:rPr b="true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5</a:t>
            </a:r>
            <a:r>
              <a:rPr b="true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b="true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УЧЕТ И ХРАНЕНИЕ МАТЕРИАЛОВ</a:t>
            </a:r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5781675" y="4266865"/>
            <a:ext cx="6010273" cy="1757354"/>
          </a:xfrm>
          <a:prstGeom prst="roundRect">
            <a:avLst>
              <a:gd fmla="val 6448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bIns="45720" lIns="91440" rIns="91440" tIns="45720"/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 indent="-171450" marL="171450">
              <a:spcAft>
                <a:spcPts val="0"/>
              </a:spcAft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Все материалы тестирования хранятся в тестирующей организации. 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marL="171450">
              <a:spcAft>
                <a:spcPts val="0"/>
              </a:spcAft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Учет сведений о результатах тестирования обеспечивается образовательными организациями. 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algn="just" indent="-171450" marL="171450">
              <a:buFont typeface="Wingdings"/>
              <a:buChar char="q"/>
            </a:pPr>
            <a:r>
              <a:rPr sz="120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Обеспечивается публикация на ЕПГУ (при наличии технической возможности) или РПГУ</a:t>
            </a:r>
            <a:endParaRPr sz="120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6304575" y="889844"/>
            <a:ext cx="5430225" cy="5739556"/>
          </a:xfrm>
          <a:prstGeom prst="roundRect">
            <a:avLst>
              <a:gd fmla="val 4205" name="adj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294300" y="889844"/>
            <a:ext cx="5877900" cy="5739556"/>
          </a:xfrm>
          <a:prstGeom prst="roundRect">
            <a:avLst>
              <a:gd fmla="val 4205" name="adj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360000" y="76200"/>
            <a:ext cx="5126400" cy="34523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p>
            <a:pPr algn="l"/>
            <a:r>
              <a:rPr b="true" spc="-12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ГОРЯЧАЯ ЛИНИЯ</a:t>
            </a:r>
            <a:endParaRPr spc="-1" sz="320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388574" y="889844"/>
            <a:ext cx="5783626" cy="5509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r>
              <a:rPr b="true" sz="20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  <a:endParaRPr b="true" sz="2000">
              <a:solidFill>
                <a:schemeClr val="bg1"/>
              </a:solidFill>
              <a:latin typeface="Century Gothic"/>
              <a:ea typeface="Century Gothic"/>
              <a:cs typeface="Century Gothic"/>
            </a:endParaRPr>
          </a:p>
          <a:p>
            <a:endParaRPr sz="1600">
              <a:latin typeface="Century Gothic"/>
              <a:ea typeface="Century Gothic"/>
              <a:cs typeface="Century Gothic"/>
            </a:endParaRPr>
          </a:p>
          <a:p>
            <a:pPr indent="0" marL="266700"/>
            <a:r>
              <a:rPr sz="16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  <a:endParaRPr sz="1600">
              <a:solidFill>
                <a:schemeClr val="bg1"/>
              </a:solidFill>
              <a:latin typeface="Century Gothic"/>
              <a:ea typeface="Century Gothic"/>
              <a:cs typeface="Century Gothic"/>
            </a:endParaRPr>
          </a:p>
          <a:p>
            <a:pPr indent="0" marL="266700"/>
            <a:endParaRPr sz="1600">
              <a:solidFill>
                <a:schemeClr val="bg1"/>
              </a:solidFill>
              <a:latin typeface="Century Gothic"/>
              <a:ea typeface="Century Gothic"/>
              <a:cs typeface="Century Gothic"/>
            </a:endParaRPr>
          </a:p>
          <a:p>
            <a:pPr indent="0" marL="266700"/>
            <a:r>
              <a:rPr sz="160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sz="1600">
              <a:solidFill>
                <a:schemeClr val="bg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6400800" y="1092964"/>
            <a:ext cx="5029200" cy="40934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r>
              <a:rPr b="true" sz="2000"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ФУНКЦИОНИРОВАНИЕ </a:t>
            </a:r>
            <a:endParaRPr b="true" sz="2000"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b="true" sz="2000"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«ГОРЯЧЕЙ ЛИНИИ»</a:t>
            </a:r>
            <a:br>
              <a:rPr sz="2000"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</a:br>
            <a:endParaRPr sz="2000"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endParaRPr sz="2000"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r>
              <a:rPr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с 9:00 до 18:00 по московскому времени </a:t>
            </a:r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r>
              <a:rPr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телефон (495) 587-01-10, доб.  3291</a:t>
            </a:r>
            <a:br>
              <a:rPr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</a:br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  <a:p>
            <a:pPr indent="0" marL="1343025"/>
            <a:r>
              <a:rPr>
                <a:solidFill>
                  <a:srgbClr val="003366"/>
                </a:solidFill>
                <a:latin typeface="Century Gothic"/>
                <a:ea typeface="Century Gothic"/>
                <a:cs typeface="Century Gothic"/>
              </a:rPr>
              <a:t>адрес электронной почты zasyadko-vk@edu.gov.ru</a:t>
            </a:r>
            <a:endParaRPr>
              <a:solidFill>
                <a:srgbClr val="003366"/>
              </a:solidFill>
              <a:latin typeface="Century Gothic"/>
              <a:ea typeface="Century Gothic"/>
              <a:cs typeface="Century Gothic"/>
            </a:endParaRPr>
          </a:p>
        </p:txBody>
      </p:sp>
      <p:grpSp>
        <p:nvGrpSpPr>
          <p:cNvPr hidden="false" id="126" name="Shape 126"/>
          <p:cNvGrpSpPr/>
          <p:nvPr isPhoto="false"/>
        </p:nvGrpSpPr>
        <p:grpSpPr>
          <a:xfrm flipH="false" flipV="false" rot="0">
            <a:off x="6610309" y="4521622"/>
            <a:ext cx="737820" cy="736177"/>
            <a:chOff x="0" y="0"/>
            <a:chExt cx="737820" cy="736177"/>
          </a:xfrm>
        </p:grpSpPr>
        <p:sp>
          <p:nvSpPr>
            <p:cNvPr hidden="false" id="127" name="Shape 127"/>
            <p:cNvSpPr txBox="false"/>
            <p:nvPr isPhoto="false"/>
          </p:nvSpPr>
          <p:spPr>
            <a:xfrm flipH="false" flipV="false" rot="0">
              <a:off x="234780" y="282913"/>
              <a:ext cx="47312" cy="4649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91" name="ODFRight"/>
                <a:gd fmla="val 679" name="ODFBottom"/>
                <a:gd fmla="val 691" name="ODFWidth"/>
                <a:gd fmla="val 679" name="ODFHeight"/>
              </a:gdLst>
              <a:rect b="OXMLTextRectB" l="OXMLTextRectL" r="OXMLTextRectR" t="OXMLTextRectT"/>
              <a:pathLst>
                <a:path fill="norm" h="679" stroke="true" w="691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28" name="Shape 128"/>
            <p:cNvSpPr txBox="false"/>
            <p:nvPr isPhoto="false"/>
          </p:nvSpPr>
          <p:spPr>
            <a:xfrm flipH="false" flipV="false" rot="0">
              <a:off x="345631" y="282913"/>
              <a:ext cx="46558" cy="4649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80" name="ODFRight"/>
                <a:gd fmla="val 679" name="ODFBottom"/>
                <a:gd fmla="val 680" name="ODFWidth"/>
                <a:gd fmla="val 679" name="ODFHeight"/>
              </a:gdLst>
              <a:rect b="OXMLTextRectB" l="OXMLTextRectL" r="OXMLTextRectR" t="OXMLTextRectT"/>
              <a:pathLst>
                <a:path fill="norm" h="679" stroke="true" w="68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29" name="Shape 129"/>
            <p:cNvSpPr txBox="false"/>
            <p:nvPr isPhoto="false"/>
          </p:nvSpPr>
          <p:spPr>
            <a:xfrm flipH="false" flipV="false" rot="0">
              <a:off x="454840" y="282913"/>
              <a:ext cx="47381" cy="4649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92" name="ODFRight"/>
                <a:gd fmla="val 679" name="ODFBottom"/>
                <a:gd fmla="val 692" name="ODFWidth"/>
                <a:gd fmla="val 679" name="ODFHeight"/>
              </a:gdLst>
              <a:rect b="OXMLTextRectB" l="OXMLTextRectL" r="OXMLTextRectR" t="OXMLTextRectT"/>
              <a:pathLst>
                <a:path fill="norm" h="679" stroke="true" w="692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30" name="Shape 130"/>
            <p:cNvSpPr txBox="false"/>
            <p:nvPr isPhoto="false"/>
          </p:nvSpPr>
          <p:spPr>
            <a:xfrm flipH="false" flipV="false" rot="0">
              <a:off x="0" y="0"/>
              <a:ext cx="737820" cy="73617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776" name="ODFRight"/>
                <a:gd fmla="val 10752" name="ODFBottom"/>
                <a:gd fmla="val 10776" name="ODFWidth"/>
                <a:gd fmla="val 10752" name="ODFHeight"/>
              </a:gdLst>
              <a:rect b="OXMLTextRectB" l="OXMLTextRectL" r="OXMLTextRectR" t="OXMLTextRectT"/>
              <a:pathLst>
                <a:path fill="norm" h="10752" stroke="true" w="10776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31" name="Shape 131"/>
          <p:cNvGrpSpPr/>
          <p:nvPr isPhoto="false"/>
        </p:nvGrpSpPr>
        <p:grpSpPr>
          <a:xfrm flipH="false" flipV="false" rot="0">
            <a:off x="6553430" y="3407527"/>
            <a:ext cx="794700" cy="707273"/>
            <a:chOff x="0" y="0"/>
            <a:chExt cx="794700" cy="707273"/>
          </a:xfrm>
        </p:grpSpPr>
        <p:sp>
          <p:nvSpPr>
            <p:cNvPr hidden="false" id="132" name="Shape 132"/>
            <p:cNvSpPr txBox="false"/>
            <p:nvPr isPhoto="false"/>
          </p:nvSpPr>
          <p:spPr>
            <a:xfrm flipH="false" flipV="false" rot="0">
              <a:off x="506591" y="587099"/>
              <a:ext cx="34813" cy="28413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49" name="ODFRight"/>
                <a:gd fmla="val 584" name="ODFBottom"/>
                <a:gd fmla="val 649" name="ODFWidth"/>
                <a:gd fmla="val 584" name="ODFHeight"/>
              </a:gdLst>
              <a:rect b="OXMLTextRectB" l="OXMLTextRectL" r="OXMLTextRectR" t="OXMLTextRectT"/>
              <a:pathLst>
                <a:path fill="norm" h="584" stroke="true" w="649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91425" lIns="91425" rIns="91425" tIns="91425" wrap="square">
              <a:no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00" u="none">
                <a:solidFill>
                  <a:srgbClr val="000000"/>
                </a:solidFill>
              </a:endParaRPr>
            </a:p>
          </p:txBody>
        </p:sp>
        <p:sp>
          <p:nvSpPr>
            <p:cNvPr hidden="false" id="133" name="Shape 133"/>
            <p:cNvSpPr txBox="false"/>
            <p:nvPr isPhoto="false"/>
          </p:nvSpPr>
          <p:spPr>
            <a:xfrm flipH="false" flipV="false" rot="0">
              <a:off x="0" y="0"/>
              <a:ext cx="794700" cy="707273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4815" name="ODFRight"/>
                <a:gd fmla="val 14537" name="ODFBottom"/>
                <a:gd fmla="val 14815" name="ODFWidth"/>
                <a:gd fmla="val 14537" name="ODFHeight"/>
              </a:gdLst>
              <a:rect b="OXMLTextRectB" l="OXMLTextRectL" r="OXMLTextRectR" t="OXMLTextRectT"/>
              <a:pathLst>
                <a:path fill="norm" h="14537" stroke="true" w="14815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91425" lIns="91425" rIns="91425" tIns="91425" wrap="square">
              <a:no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00" u="none">
                <a:solidFill>
                  <a:srgbClr val="000000"/>
                </a:solidFill>
              </a:endParaRPr>
            </a:p>
          </p:txBody>
        </p:sp>
        <p:sp>
          <p:nvSpPr>
            <p:cNvPr hidden="false" id="134" name="Shape 134"/>
            <p:cNvSpPr txBox="false"/>
            <p:nvPr isPhoto="false"/>
          </p:nvSpPr>
          <p:spPr>
            <a:xfrm flipH="false" flipV="false" rot="0">
              <a:off x="460244" y="82613"/>
              <a:ext cx="127506" cy="2855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377" name="ODFRight"/>
                <a:gd fmla="val 587" name="ODFBottom"/>
                <a:gd fmla="val 2377" name="ODFWidth"/>
                <a:gd fmla="val 587" name="ODFHeight"/>
              </a:gdLst>
              <a:rect b="OXMLTextRectB" l="OXMLTextRectL" r="OXMLTextRectR" t="OXMLTextRectT"/>
              <a:pathLst>
                <a:path fill="norm" h="587" stroke="true" w="2377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91425" lIns="91425" rIns="91425" tIns="91425" wrap="square">
              <a:no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00" u="none">
                <a:solidFill>
                  <a:srgbClr val="000000"/>
                </a:solidFill>
              </a:endParaRPr>
            </a:p>
          </p:txBody>
        </p:sp>
        <p:sp>
          <p:nvSpPr>
            <p:cNvPr hidden="false" id="135" name="Shape 135"/>
            <p:cNvSpPr txBox="false"/>
            <p:nvPr isPhoto="false"/>
          </p:nvSpPr>
          <p:spPr>
            <a:xfrm flipH="false" flipV="false" rot="0">
              <a:off x="506591" y="679832"/>
              <a:ext cx="41465" cy="2744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773" name="ODFRight"/>
                <a:gd fmla="val 564" name="ODFBottom"/>
                <a:gd fmla="val 773" name="ODFWidth"/>
                <a:gd fmla="val 564" name="ODFHeight"/>
              </a:gdLst>
              <a:rect b="OXMLTextRectB" l="OXMLTextRectL" r="OXMLTextRectR" t="OXMLTextRectT"/>
              <a:pathLst>
                <a:path fill="norm" h="564" stroke="true" w="773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91425" lIns="91425" rIns="91425" tIns="91425" wrap="square">
              <a:no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00" u="none">
                <a:solidFill>
                  <a:srgbClr val="000000"/>
                </a:solidFill>
              </a:endParaRPr>
            </a:p>
          </p:txBody>
        </p:sp>
      </p:grpSp>
      <p:grpSp>
        <p:nvGrpSpPr>
          <p:cNvPr hidden="false" id="136" name="Shape 136"/>
          <p:cNvGrpSpPr/>
          <p:nvPr isPhoto="false"/>
        </p:nvGrpSpPr>
        <p:grpSpPr>
          <a:xfrm flipH="false" flipV="false" rot="0">
            <a:off x="6694412" y="2361663"/>
            <a:ext cx="657425" cy="686337"/>
            <a:chOff x="0" y="0"/>
            <a:chExt cx="657425" cy="686337"/>
          </a:xfrm>
        </p:grpSpPr>
        <p:sp>
          <p:nvSpPr>
            <p:cNvPr hidden="false" id="137" name="Shape 137"/>
            <p:cNvSpPr txBox="false"/>
            <p:nvPr isPhoto="false"/>
          </p:nvSpPr>
          <p:spPr>
            <a:xfrm flipH="false" flipV="false" rot="0">
              <a:off x="0" y="0"/>
              <a:ext cx="657425" cy="68633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562" name="ODFRight"/>
                <a:gd fmla="val 10538" name="ODFBottom"/>
                <a:gd fmla="val 10562" name="ODFWidth"/>
                <a:gd fmla="val 10538" name="ODFHeight"/>
              </a:gdLst>
              <a:rect b="OXMLTextRectB" l="OXMLTextRectL" r="OXMLTextRectR" t="OXMLTextRectT"/>
              <a:pathLst>
                <a:path fill="norm" h="10538" stroke="true" w="10562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38" name="Shape 138"/>
            <p:cNvSpPr txBox="false"/>
            <p:nvPr isPhoto="false"/>
          </p:nvSpPr>
          <p:spPr>
            <a:xfrm flipH="false" flipV="false" rot="0">
              <a:off x="48923" y="50411"/>
              <a:ext cx="561757" cy="58707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9025" name="ODFRight"/>
                <a:gd fmla="val 9014" name="ODFBottom"/>
                <a:gd fmla="val 9025" name="ODFWidth"/>
                <a:gd fmla="val 9014" name="ODFHeight"/>
              </a:gdLst>
              <a:rect b="OXMLTextRectB" l="OXMLTextRectL" r="OXMLTextRectR" t="OXMLTextRectT"/>
              <a:pathLst>
                <a:path fill="norm" h="9014" stroke="true" w="9025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39" name="Shape 139"/>
            <p:cNvSpPr txBox="false"/>
            <p:nvPr isPhoto="false"/>
          </p:nvSpPr>
          <p:spPr>
            <a:xfrm flipH="false" flipV="false" rot="0">
              <a:off x="96355" y="334246"/>
              <a:ext cx="32616" cy="1940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24" name="ODFRight"/>
                <a:gd fmla="val 298" name="ODFBottom"/>
                <a:gd fmla="val 524" name="ODFWidth"/>
                <a:gd fmla="val 298" name="ODFHeight"/>
              </a:gdLst>
              <a:rect b="OXMLTextRectB" l="OXMLTextRectL" r="OXMLTextRectR" t="OXMLTextRectT"/>
              <a:pathLst>
                <a:path fill="norm" h="298" stroke="true" w="524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0" name="Shape 140"/>
            <p:cNvSpPr txBox="false"/>
            <p:nvPr isPhoto="false"/>
          </p:nvSpPr>
          <p:spPr>
            <a:xfrm flipH="false" flipV="false" rot="0">
              <a:off x="320869" y="99257"/>
              <a:ext cx="242380" cy="25439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94" name="ODFRight"/>
                <a:gd fmla="val 3906" name="ODFBottom"/>
                <a:gd fmla="val 3894" name="ODFWidth"/>
                <a:gd fmla="val 3906" name="ODFHeight"/>
              </a:gdLst>
              <a:rect b="OXMLTextRectB" l="OXMLTextRectL" r="OXMLTextRectR" t="OXMLTextRectT"/>
              <a:pathLst>
                <a:path fill="norm" h="3906" stroke="true" w="3894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1" name="Shape 141"/>
            <p:cNvSpPr txBox="false"/>
            <p:nvPr isPhoto="false"/>
          </p:nvSpPr>
          <p:spPr>
            <a:xfrm flipH="false" flipV="false" rot="0">
              <a:off x="319375" y="554449"/>
              <a:ext cx="18610" cy="34193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99" name="ODFRight"/>
                <a:gd fmla="val 525" name="ODFBottom"/>
                <a:gd fmla="val 299" name="ODFWidth"/>
                <a:gd fmla="val 525" name="ODFHeight"/>
              </a:gdLst>
              <a:rect b="OXMLTextRectB" l="OXMLTextRectL" r="OXMLTextRectR" t="OXMLTextRectT"/>
              <a:pathLst>
                <a:path fill="norm" h="525" stroke="true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2" name="Shape 142"/>
            <p:cNvSpPr txBox="false"/>
            <p:nvPr isPhoto="false"/>
          </p:nvSpPr>
          <p:spPr>
            <a:xfrm flipH="false" flipV="false" rot="0">
              <a:off x="159344" y="167710"/>
              <a:ext cx="31931" cy="3087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13" name="ODFRight"/>
                <a:gd fmla="val 474" name="ODFBottom"/>
                <a:gd fmla="val 513" name="ODFWidth"/>
                <a:gd fmla="val 474" name="ODFHeight"/>
              </a:gdLst>
              <a:rect b="OXMLTextRectB" l="OXMLTextRectL" r="OXMLTextRectR" t="OXMLTextRectT"/>
              <a:pathLst>
                <a:path fill="norm" h="474" stroke="true" w="513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3" name="Shape 143"/>
            <p:cNvSpPr txBox="false"/>
            <p:nvPr isPhoto="false"/>
          </p:nvSpPr>
          <p:spPr>
            <a:xfrm flipH="false" flipV="false" rot="0">
              <a:off x="466894" y="489515"/>
              <a:ext cx="30437" cy="3087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9" name="ODFRight"/>
                <a:gd fmla="val 474" name="ODFBottom"/>
                <a:gd fmla="val 489" name="ODFWidth"/>
                <a:gd fmla="val 474" name="ODFHeight"/>
              </a:gdLst>
              <a:rect b="OXMLTextRectB" l="OXMLTextRectL" r="OXMLTextRectR" t="OXMLTextRectT"/>
              <a:pathLst>
                <a:path fill="norm" h="474" stroke="true" w="489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4" name="Shape 144"/>
            <p:cNvSpPr txBox="false"/>
            <p:nvPr isPhoto="false"/>
          </p:nvSpPr>
          <p:spPr>
            <a:xfrm flipH="false" flipV="false" rot="0">
              <a:off x="466894" y="167710"/>
              <a:ext cx="31931" cy="3087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13" name="ODFRight"/>
                <a:gd fmla="val 474" name="ODFBottom"/>
                <a:gd fmla="val 513" name="ODFWidth"/>
                <a:gd fmla="val 474" name="ODFHeight"/>
              </a:gdLst>
              <a:rect b="OXMLTextRectB" l="OXMLTextRectL" r="OXMLTextRectR" t="OXMLTextRectT"/>
              <a:pathLst>
                <a:path fill="norm" h="474" stroke="true" w="513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5" name="Shape 145"/>
            <p:cNvSpPr txBox="false"/>
            <p:nvPr isPhoto="false"/>
          </p:nvSpPr>
          <p:spPr>
            <a:xfrm flipH="false" flipV="false" rot="0">
              <a:off x="160091" y="487952"/>
              <a:ext cx="31185" cy="3165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01" name="ODFRight"/>
                <a:gd fmla="val 486" name="ODFBottom"/>
                <a:gd fmla="val 501" name="ODFWidth"/>
                <a:gd fmla="val 486" name="ODFHeight"/>
              </a:gdLst>
              <a:rect b="OXMLTextRectB" l="OXMLTextRectL" r="OXMLTextRectR" t="OXMLTextRectT"/>
              <a:pathLst>
                <a:path fill="norm" h="486" stroke="true" w="501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6" name="Shape 146"/>
            <p:cNvSpPr txBox="false"/>
            <p:nvPr isPhoto="false"/>
          </p:nvSpPr>
          <p:spPr>
            <a:xfrm flipH="false" flipV="false" rot="0">
              <a:off x="111915" y="242608"/>
              <a:ext cx="35604" cy="2579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72" name="ODFRight"/>
                <a:gd fmla="val 396" name="ODFBottom"/>
                <a:gd fmla="val 572" name="ODFWidth"/>
                <a:gd fmla="val 396" name="ODFHeight"/>
              </a:gdLst>
              <a:rect b="OXMLTextRectB" l="OXMLTextRectL" r="OXMLTextRectR" t="OXMLTextRectT"/>
              <a:pathLst>
                <a:path fill="norm" h="396" stroke="true" w="572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7" name="Shape 147"/>
            <p:cNvSpPr txBox="false"/>
            <p:nvPr isPhoto="false"/>
          </p:nvSpPr>
          <p:spPr>
            <a:xfrm flipH="false" flipV="false" rot="0">
              <a:off x="511338" y="419761"/>
              <a:ext cx="34173" cy="2618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49" name="ODFRight"/>
                <a:gd fmla="val 402" name="ODFBottom"/>
                <a:gd fmla="val 549" name="ODFWidth"/>
                <a:gd fmla="val 402" name="ODFHeight"/>
              </a:gdLst>
              <a:rect b="OXMLTextRectB" l="OXMLTextRectL" r="OXMLTextRectR" t="OXMLTextRectT"/>
              <a:pathLst>
                <a:path fill="norm" h="402" stroke="true" w="549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8" name="Shape 148"/>
            <p:cNvSpPr txBox="false"/>
            <p:nvPr isPhoto="false"/>
          </p:nvSpPr>
          <p:spPr>
            <a:xfrm flipH="false" flipV="false" rot="0">
              <a:off x="400917" y="118536"/>
              <a:ext cx="27512" cy="3354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42" name="ODFRight"/>
                <a:gd fmla="val 515" name="ODFBottom"/>
                <a:gd fmla="val 442" name="ODFWidth"/>
                <a:gd fmla="val 515" name="ODFHeight"/>
              </a:gdLst>
              <a:rect b="OXMLTextRectB" l="OXMLTextRectL" r="OXMLTextRectR" t="OXMLTextRectT"/>
              <a:pathLst>
                <a:path fill="norm" h="515" stroke="true" w="442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9" name="Shape 149"/>
            <p:cNvSpPr txBox="false"/>
            <p:nvPr isPhoto="false"/>
          </p:nvSpPr>
          <p:spPr>
            <a:xfrm flipH="false" flipV="false" rot="0">
              <a:off x="230490" y="536082"/>
              <a:ext cx="28196" cy="3393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53" name="ODFRight"/>
                <a:gd fmla="val 521" name="ODFBottom"/>
                <a:gd fmla="val 453" name="ODFWidth"/>
                <a:gd fmla="val 521" name="ODFHeight"/>
              </a:gdLst>
              <a:rect b="OXMLTextRectB" l="OXMLTextRectL" r="OXMLTextRectR" t="OXMLTextRectT"/>
              <a:pathLst>
                <a:path fill="norm" h="521" stroke="true" w="453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50" name="Shape 150"/>
            <p:cNvSpPr txBox="false"/>
            <p:nvPr isPhoto="false"/>
          </p:nvSpPr>
          <p:spPr>
            <a:xfrm flipH="false" flipV="false" rot="0">
              <a:off x="234163" y="115541"/>
              <a:ext cx="28259" cy="34975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54" name="ODFRight"/>
                <a:gd fmla="val 537" name="ODFBottom"/>
                <a:gd fmla="val 454" name="ODFWidth"/>
                <a:gd fmla="val 537" name="ODFHeight"/>
              </a:gdLst>
              <a:rect b="OXMLTextRectB" l="OXMLTextRectL" r="OXMLTextRectR" t="OXMLTextRectT"/>
              <a:pathLst>
                <a:path fill="norm" h="537" stroke="true" w="454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51" name="Shape 151"/>
            <p:cNvSpPr txBox="false"/>
            <p:nvPr isPhoto="false"/>
          </p:nvSpPr>
          <p:spPr>
            <a:xfrm flipH="false" flipV="false" rot="0">
              <a:off x="396497" y="537711"/>
              <a:ext cx="27449" cy="3386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41" name="ODFRight"/>
                <a:gd fmla="val 520" name="ODFBottom"/>
                <a:gd fmla="val 441" name="ODFWidth"/>
                <a:gd fmla="val 520" name="ODFHeight"/>
              </a:gdLst>
              <a:rect b="OXMLTextRectB" l="OXMLTextRectL" r="OXMLTextRectR" t="OXMLTextRectT"/>
              <a:pathLst>
                <a:path fill="norm" h="520" stroke="true" w="441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52" name="Shape 152"/>
            <p:cNvSpPr txBox="false"/>
            <p:nvPr isPhoto="false"/>
          </p:nvSpPr>
          <p:spPr>
            <a:xfrm flipH="false" flipV="false" rot="0">
              <a:off x="513579" y="245344"/>
              <a:ext cx="34857" cy="2689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60" name="ODFRight"/>
                <a:gd fmla="val 413" name="ODFBottom"/>
                <a:gd fmla="val 560" name="ODFWidth"/>
                <a:gd fmla="val 413" name="ODFHeight"/>
              </a:gdLst>
              <a:rect b="OXMLTextRectB" l="OXMLTextRectL" r="OXMLTextRectR" t="OXMLTextRectT"/>
              <a:pathLst>
                <a:path fill="norm" h="413" stroke="true" w="56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53" name="Shape 153"/>
            <p:cNvSpPr txBox="false"/>
            <p:nvPr isPhoto="false"/>
          </p:nvSpPr>
          <p:spPr>
            <a:xfrm flipH="false" flipV="false" rot="0">
              <a:off x="110421" y="416049"/>
              <a:ext cx="34857" cy="2605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60" name="ODFRight"/>
                <a:gd fmla="val 400" name="ODFBottom"/>
                <a:gd fmla="val 560" name="ODFWidth"/>
                <a:gd fmla="val 400" name="ODFHeight"/>
              </a:gdLst>
              <a:rect b="OXMLTextRectB" l="OXMLTextRectL" r="OXMLTextRectR" t="OXMLTextRectT"/>
              <a:pathLst>
                <a:path fill="norm" h="400" stroke="true" w="56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anchor="ctr" bIns="121900" lIns="121900" rIns="121900" tIns="121900" wrap="square">
              <a:noAutofit/>
            </a:bodyPr>
            <a:p>
              <a:pPr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baseline="0" cap="none" i="false" spc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54" name="Shape 154"/>
          <p:cNvSpPr txBox="false"/>
          <p:nvPr isPhoto="false"/>
        </p:nvSpPr>
        <p:spPr>
          <a:xfrm flipH="false" flipV="false" rot="0"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</p:spPr>
        <p:txBody>
          <a:bodyPr anchor="ctr" bIns="45720" lIns="91440" rIns="91440" tIns="45720"/>
          <a:p>
            <a:pPr algn="ctr"/>
            <a:endParaRPr b="tru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ppt/theme/theme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</a:gradFill>
      </a:bgFillStyleLst>
    </a:fmtScheme>
  </a:themeElements>
</a:theme>
</file>

<file path=ppt/theme/theme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2025-03-31T11:57:28Z</dcterms:modified>
</cp:coreProperties>
</file>